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65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73A4C43-C230-4EF4-A242-FC7A81504594}">
          <p14:sldIdLst>
            <p14:sldId id="262"/>
            <p14:sldId id="263"/>
            <p14:sldId id="264"/>
            <p14:sldId id="26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CC493-A41C-46D7-8EF3-4207EB2BC752}" type="datetimeFigureOut">
              <a:rPr lang="en-US" smtClean="0"/>
              <a:t>02/06/2012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8BA75-921D-43C3-8D16-9BD8510C6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432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CC493-A41C-46D7-8EF3-4207EB2BC752}" type="datetimeFigureOut">
              <a:rPr lang="en-US" smtClean="0"/>
              <a:t>02/06/2012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8BA75-921D-43C3-8D16-9BD8510C6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8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CC493-A41C-46D7-8EF3-4207EB2BC752}" type="datetimeFigureOut">
              <a:rPr lang="en-US" smtClean="0"/>
              <a:t>02/06/2012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8BA75-921D-43C3-8D16-9BD8510C6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9297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19088" y="441325"/>
            <a:ext cx="8397875" cy="5330825"/>
          </a:xfrm>
        </p:spPr>
        <p:txBody>
          <a:bodyPr/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40C548-71ED-4576-8C39-8D8BD969F56C}" type="slidenum">
              <a:rPr lang="ja-JP" altLang="sv-SE"/>
              <a:pPr>
                <a:defRPr/>
              </a:pPr>
              <a:t>‹#›</a:t>
            </a:fld>
            <a:endParaRPr lang="sv-SE" altLang="ja-JP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97EDCB-62CF-45C5-91A4-B6CC4D0D441D}" type="datetime1">
              <a:rPr lang="ja-JP" altLang="en-US"/>
              <a:pPr>
                <a:defRPr/>
              </a:pPr>
              <a:t>2012/6/2</a:t>
            </a:fld>
            <a:endParaRPr lang="sv-SE" altLang="ja-JP"/>
          </a:p>
        </p:txBody>
      </p:sp>
    </p:spTree>
    <p:extLst>
      <p:ext uri="{BB962C8B-B14F-4D97-AF65-F5344CB8AC3E}">
        <p14:creationId xmlns:p14="http://schemas.microsoft.com/office/powerpoint/2010/main" val="1005750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CC493-A41C-46D7-8EF3-4207EB2BC752}" type="datetimeFigureOut">
              <a:rPr lang="en-US" smtClean="0"/>
              <a:t>02/06/2012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8BA75-921D-43C3-8D16-9BD8510C6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418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CC493-A41C-46D7-8EF3-4207EB2BC752}" type="datetimeFigureOut">
              <a:rPr lang="en-US" smtClean="0"/>
              <a:t>02/06/2012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8BA75-921D-43C3-8D16-9BD8510C6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969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CC493-A41C-46D7-8EF3-4207EB2BC752}" type="datetimeFigureOut">
              <a:rPr lang="en-US" smtClean="0"/>
              <a:t>02/06/2012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8BA75-921D-43C3-8D16-9BD8510C6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066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CC493-A41C-46D7-8EF3-4207EB2BC752}" type="datetimeFigureOut">
              <a:rPr lang="en-US" smtClean="0"/>
              <a:t>02/06/2012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8BA75-921D-43C3-8D16-9BD8510C6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120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CC493-A41C-46D7-8EF3-4207EB2BC752}" type="datetimeFigureOut">
              <a:rPr lang="en-US" smtClean="0"/>
              <a:t>02/06/2012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8BA75-921D-43C3-8D16-9BD8510C6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404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CC493-A41C-46D7-8EF3-4207EB2BC752}" type="datetimeFigureOut">
              <a:rPr lang="en-US" smtClean="0"/>
              <a:t>02/06/2012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8BA75-921D-43C3-8D16-9BD8510C6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574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CC493-A41C-46D7-8EF3-4207EB2BC752}" type="datetimeFigureOut">
              <a:rPr lang="en-US" smtClean="0"/>
              <a:t>02/06/2012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8BA75-921D-43C3-8D16-9BD8510C6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96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CC493-A41C-46D7-8EF3-4207EB2BC752}" type="datetimeFigureOut">
              <a:rPr lang="en-US" smtClean="0"/>
              <a:t>02/06/2012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8BA75-921D-43C3-8D16-9BD8510C6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595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ACC493-A41C-46D7-8EF3-4207EB2BC752}" type="datetimeFigureOut">
              <a:rPr lang="en-US" smtClean="0"/>
              <a:t>02/06/2012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18BA75-921D-43C3-8D16-9BD8510C6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085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TextBox 54"/>
          <p:cNvSpPr txBox="1"/>
          <p:nvPr/>
        </p:nvSpPr>
        <p:spPr>
          <a:xfrm>
            <a:off x="85481" y="591741"/>
            <a:ext cx="3309145" cy="166199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sv-SE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marL="0" indent="0" eaLnBrk="1" hangingPunct="1">
              <a:defRPr/>
            </a:pPr>
            <a:endParaRPr lang="en-US" altLang="ja-JP" sz="1200" dirty="0" smtClean="0">
              <a:effectLst/>
              <a:ea typeface="ＭＳ Ｐゴシック" pitchFamily="50" charset="-128"/>
            </a:endParaRPr>
          </a:p>
          <a:p>
            <a:pPr marL="0" indent="0" eaLnBrk="1" hangingPunct="1">
              <a:defRPr/>
            </a:pPr>
            <a:r>
              <a:rPr lang="en-US" altLang="ja-JP" sz="1200" dirty="0" smtClean="0">
                <a:effectLst/>
                <a:ea typeface="ＭＳ Ｐゴシック" pitchFamily="50" charset="-128"/>
              </a:rPr>
              <a:t>         Operator Box ( 3,6) :- 200X200X120</a:t>
            </a:r>
          </a:p>
          <a:p>
            <a:pPr>
              <a:defRPr/>
            </a:pPr>
            <a:r>
              <a:rPr lang="en-US" altLang="ja-JP" sz="1200" dirty="0">
                <a:effectLst/>
                <a:ea typeface="ＭＳ Ｐゴシック" pitchFamily="50" charset="-128"/>
              </a:rPr>
              <a:t> </a:t>
            </a:r>
            <a:r>
              <a:rPr lang="en-US" altLang="ja-JP" sz="1200" dirty="0" smtClean="0">
                <a:effectLst/>
                <a:ea typeface="ＭＳ Ｐゴシック" pitchFamily="50" charset="-128"/>
              </a:rPr>
              <a:t>        Operator </a:t>
            </a:r>
            <a:r>
              <a:rPr lang="en-US" altLang="ja-JP" sz="1200" dirty="0">
                <a:effectLst/>
                <a:ea typeface="ＭＳ Ｐゴシック" pitchFamily="50" charset="-128"/>
              </a:rPr>
              <a:t>Box ( </a:t>
            </a:r>
            <a:r>
              <a:rPr lang="en-US" altLang="ja-JP" sz="1200" dirty="0" smtClean="0">
                <a:effectLst/>
                <a:ea typeface="ＭＳ Ｐゴシック" pitchFamily="50" charset="-128"/>
              </a:rPr>
              <a:t>1,2,4,5) </a:t>
            </a:r>
            <a:r>
              <a:rPr lang="en-US" altLang="ja-JP" sz="1200" dirty="0">
                <a:effectLst/>
                <a:ea typeface="ＭＳ Ｐゴシック" pitchFamily="50" charset="-128"/>
              </a:rPr>
              <a:t>:- </a:t>
            </a:r>
            <a:r>
              <a:rPr lang="en-US" altLang="ja-JP" sz="1200" dirty="0" smtClean="0">
                <a:effectLst/>
                <a:ea typeface="ＭＳ Ｐゴシック" pitchFamily="50" charset="-128"/>
              </a:rPr>
              <a:t>150X150X120</a:t>
            </a:r>
          </a:p>
          <a:p>
            <a:pPr>
              <a:defRPr/>
            </a:pPr>
            <a:r>
              <a:rPr lang="en-US" altLang="ja-JP" sz="1200" dirty="0">
                <a:effectLst/>
                <a:ea typeface="ＭＳ Ｐゴシック" pitchFamily="50" charset="-128"/>
              </a:rPr>
              <a:t> </a:t>
            </a:r>
            <a:r>
              <a:rPr lang="en-US" altLang="ja-JP" sz="1200" dirty="0" smtClean="0">
                <a:effectLst/>
                <a:ea typeface="ＭＳ Ｐゴシック" pitchFamily="50" charset="-128"/>
              </a:rPr>
              <a:t>         CS1:- 150X150X120</a:t>
            </a:r>
          </a:p>
          <a:p>
            <a:pPr>
              <a:defRPr/>
            </a:pPr>
            <a:r>
              <a:rPr lang="en-US" altLang="ja-JP" sz="1200" dirty="0" smtClean="0">
                <a:effectLst/>
                <a:ea typeface="ＭＳ Ｐゴシック" pitchFamily="50" charset="-128"/>
              </a:rPr>
              <a:t>          HMI: 520X600X191	 </a:t>
            </a:r>
            <a:endParaRPr lang="en-US" altLang="ja-JP" sz="1200" dirty="0">
              <a:effectLst/>
              <a:ea typeface="ＭＳ Ｐゴシック" pitchFamily="50" charset="-128"/>
            </a:endParaRPr>
          </a:p>
          <a:p>
            <a:pPr>
              <a:defRPr/>
            </a:pPr>
            <a:endParaRPr lang="en-US" altLang="ja-JP" sz="1200" dirty="0" smtClean="0">
              <a:effectLst/>
              <a:ea typeface="ＭＳ Ｐゴシック" pitchFamily="50" charset="-128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32319" y="2133600"/>
            <a:ext cx="9144000" cy="4482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412" name="Rectangle 2"/>
          <p:cNvSpPr>
            <a:spLocks noChangeArrowheads="1"/>
          </p:cNvSpPr>
          <p:nvPr/>
        </p:nvSpPr>
        <p:spPr bwMode="auto">
          <a:xfrm>
            <a:off x="84963" y="104178"/>
            <a:ext cx="6372225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altLang="ja-JP" sz="2800" b="1" dirty="0" smtClean="0">
                <a:solidFill>
                  <a:schemeClr val="tx2"/>
                </a:solidFill>
                <a:effectLst/>
                <a:ea typeface="ＭＳ Ｐゴシック" pitchFamily="50" charset="-128"/>
              </a:rPr>
              <a:t>Zone Control Concept</a:t>
            </a:r>
            <a:endParaRPr lang="en-US" altLang="ja-JP" sz="2800" b="1" dirty="0">
              <a:solidFill>
                <a:schemeClr val="tx2"/>
              </a:solidFill>
              <a:effectLst/>
              <a:ea typeface="ＭＳ Ｐゴシック" pitchFamily="50" charset="-128"/>
            </a:endParaRPr>
          </a:p>
        </p:txBody>
      </p:sp>
      <p:sp>
        <p:nvSpPr>
          <p:cNvPr id="44" name="Slide Number Placeholder 2"/>
          <p:cNvSpPr>
            <a:spLocks noGrp="1"/>
          </p:cNvSpPr>
          <p:nvPr/>
        </p:nvSpPr>
        <p:spPr bwMode="auto">
          <a:xfrm>
            <a:off x="352425" y="6634956"/>
            <a:ext cx="392113" cy="20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AEAEA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sv-S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effectLst/>
                <a:latin typeface="Arial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40F7C2F1-749A-4BCA-ABA1-48D57A873D04}" type="slidenum">
              <a:rPr lang="ja-JP" altLang="sv-SE" sz="1000" smtClean="0"/>
              <a:pPr eaLnBrk="1" hangingPunct="1"/>
              <a:t>1</a:t>
            </a:fld>
            <a:endParaRPr lang="sv-SE" altLang="ja-JP" sz="1000" smtClean="0"/>
          </a:p>
        </p:txBody>
      </p:sp>
      <p:sp>
        <p:nvSpPr>
          <p:cNvPr id="45" name="Date Placeholder 3"/>
          <p:cNvSpPr>
            <a:spLocks noGrp="1"/>
          </p:cNvSpPr>
          <p:nvPr/>
        </p:nvSpPr>
        <p:spPr bwMode="auto">
          <a:xfrm>
            <a:off x="588963" y="6633369"/>
            <a:ext cx="2490787" cy="209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AEAEA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sv-S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effectLst/>
                <a:latin typeface="Arial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8C4EE4AF-1C92-4D9E-8CAB-B95978073E2A}" type="datetime1">
              <a:rPr lang="ja-JP" altLang="en-US" sz="900" smtClean="0"/>
              <a:pPr eaLnBrk="1" hangingPunct="1"/>
              <a:t>2012/6/2</a:t>
            </a:fld>
            <a:endParaRPr lang="sv-SE" altLang="ja-JP" sz="900" dirty="0" smtClean="0"/>
          </a:p>
        </p:txBody>
      </p:sp>
      <p:cxnSp>
        <p:nvCxnSpPr>
          <p:cNvPr id="46" name="Straight Connector 45"/>
          <p:cNvCxnSpPr/>
          <p:nvPr/>
        </p:nvCxnSpPr>
        <p:spPr bwMode="auto">
          <a:xfrm flipH="1">
            <a:off x="137026" y="2257263"/>
            <a:ext cx="15374" cy="4100884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7" name="Straight Connector 46"/>
          <p:cNvCxnSpPr/>
          <p:nvPr/>
        </p:nvCxnSpPr>
        <p:spPr bwMode="auto">
          <a:xfrm flipH="1">
            <a:off x="4899497" y="2209800"/>
            <a:ext cx="11144" cy="435208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8" name="Rounded Rectangle 47"/>
          <p:cNvSpPr/>
          <p:nvPr/>
        </p:nvSpPr>
        <p:spPr bwMode="auto">
          <a:xfrm>
            <a:off x="6671199" y="6322001"/>
            <a:ext cx="999003" cy="275222"/>
          </a:xfrm>
          <a:prstGeom prst="round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>
            <a:defPPr>
              <a:defRPr lang="sv-SE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Zone</a:t>
            </a:r>
            <a:r>
              <a:rPr kumimoji="0" lang="en-US" altLang="ja-JP" sz="14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1</a:t>
            </a:r>
            <a:endParaRPr kumimoji="0" lang="ja-JP" altLang="en-US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49" name="Rounded Rectangle 48"/>
          <p:cNvSpPr/>
          <p:nvPr/>
        </p:nvSpPr>
        <p:spPr bwMode="auto">
          <a:xfrm>
            <a:off x="1988742" y="6341266"/>
            <a:ext cx="999003" cy="275222"/>
          </a:xfrm>
          <a:prstGeom prst="round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>
            <a:defPPr>
              <a:defRPr lang="sv-SE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Zone</a:t>
            </a:r>
            <a:r>
              <a:rPr kumimoji="0" lang="en-US" altLang="ja-JP" sz="14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2</a:t>
            </a:r>
            <a:endParaRPr kumimoji="0" lang="ja-JP" altLang="en-US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65" name="Isosceles Triangle 64"/>
          <p:cNvSpPr/>
          <p:nvPr/>
        </p:nvSpPr>
        <p:spPr bwMode="auto">
          <a:xfrm>
            <a:off x="6559682" y="3150649"/>
            <a:ext cx="248872" cy="23423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>
            <a:defPPr>
              <a:defRPr lang="sv-SE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kumimoji="0" lang="ja-JP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2" name="Rounded Rectangle 81"/>
          <p:cNvSpPr/>
          <p:nvPr/>
        </p:nvSpPr>
        <p:spPr>
          <a:xfrm>
            <a:off x="6541419" y="3150497"/>
            <a:ext cx="272925" cy="289963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7" name="Straight Arrow Connector 106"/>
          <p:cNvCxnSpPr/>
          <p:nvPr/>
        </p:nvCxnSpPr>
        <p:spPr>
          <a:xfrm flipH="1" flipV="1">
            <a:off x="1497563" y="5659766"/>
            <a:ext cx="51118" cy="266256"/>
          </a:xfrm>
          <a:prstGeom prst="straightConnector1">
            <a:avLst/>
          </a:prstGeom>
          <a:ln w="25400" cmpd="sng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TextBox 54"/>
          <p:cNvSpPr txBox="1"/>
          <p:nvPr/>
        </p:nvSpPr>
        <p:spPr>
          <a:xfrm>
            <a:off x="4539681" y="87261"/>
            <a:ext cx="4486519" cy="184665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sv-SE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marL="0" indent="0" eaLnBrk="1" hangingPunct="1">
              <a:defRPr/>
            </a:pPr>
            <a:r>
              <a:rPr lang="en-US" altLang="ja-JP" sz="1200" dirty="0" smtClean="0">
                <a:effectLst/>
                <a:ea typeface="ＭＳ Ｐゴシック" pitchFamily="50" charset="-128"/>
              </a:rPr>
              <a:t>&lt; Legend </a:t>
            </a:r>
            <a:r>
              <a:rPr lang="en-US" altLang="ja-JP" sz="1200" dirty="0" smtClean="0">
                <a:effectLst/>
                <a:ea typeface="ＭＳ Ｐゴシック" pitchFamily="50" charset="-128"/>
              </a:rPr>
              <a:t>&gt;</a:t>
            </a:r>
          </a:p>
          <a:p>
            <a:pPr marL="0" indent="0" eaLnBrk="1" hangingPunct="1">
              <a:defRPr/>
            </a:pPr>
            <a:r>
              <a:rPr lang="en-US" altLang="ja-JP" sz="1200" dirty="0" smtClean="0">
                <a:effectLst/>
                <a:ea typeface="ＭＳ Ｐゴシック" pitchFamily="50" charset="-128"/>
              </a:rPr>
              <a:t>                         :</a:t>
            </a:r>
            <a:r>
              <a:rPr lang="en-US" altLang="ja-JP" sz="1200" dirty="0" err="1" smtClean="0">
                <a:effectLst/>
                <a:ea typeface="ＭＳ Ｐゴシック" pitchFamily="50" charset="-128"/>
              </a:rPr>
              <a:t>LightCurtain</a:t>
            </a:r>
            <a:r>
              <a:rPr lang="en-US" altLang="ja-JP" sz="1200" dirty="0" smtClean="0">
                <a:effectLst/>
                <a:ea typeface="ＭＳ Ｐゴシック" pitchFamily="50" charset="-128"/>
              </a:rPr>
              <a:t>                                                                                :Operation box (Activate with Auto mode)</a:t>
            </a:r>
          </a:p>
          <a:p>
            <a:pPr marL="0" indent="0" eaLnBrk="1" hangingPunct="1">
              <a:defRPr/>
            </a:pPr>
            <a:r>
              <a:rPr lang="en-US" altLang="ja-JP" sz="1200" dirty="0" smtClean="0">
                <a:effectLst/>
                <a:ea typeface="ＭＳ Ｐゴシック" pitchFamily="50" charset="-128"/>
              </a:rPr>
              <a:t>                         </a:t>
            </a:r>
            <a:r>
              <a:rPr lang="en-US" altLang="ja-JP" sz="1200" dirty="0" smtClean="0">
                <a:effectLst/>
                <a:ea typeface="ＭＳ Ｐゴシック" pitchFamily="50" charset="-128"/>
              </a:rPr>
              <a:t>: HMI </a:t>
            </a:r>
          </a:p>
          <a:p>
            <a:pPr marL="0" indent="0" eaLnBrk="1" hangingPunct="1">
              <a:defRPr/>
            </a:pPr>
            <a:r>
              <a:rPr lang="en-US" altLang="ja-JP" sz="1200" dirty="0" smtClean="0">
                <a:effectLst/>
                <a:ea typeface="ＭＳ Ｐゴシック" pitchFamily="50" charset="-128"/>
              </a:rPr>
              <a:t>           </a:t>
            </a:r>
            <a:r>
              <a:rPr lang="en-US" altLang="ja-JP" sz="1200" dirty="0" smtClean="0">
                <a:effectLst/>
                <a:ea typeface="ＭＳ Ｐゴシック" pitchFamily="50" charset="-128"/>
              </a:rPr>
              <a:t>              </a:t>
            </a:r>
            <a:r>
              <a:rPr lang="en-US" altLang="ja-JP" sz="1200" dirty="0" smtClean="0">
                <a:effectLst/>
                <a:ea typeface="ＭＳ Ｐゴシック" pitchFamily="50" charset="-128"/>
              </a:rPr>
              <a:t>: E-Stop                   :SIGNAL </a:t>
            </a:r>
            <a:r>
              <a:rPr lang="en-US" altLang="ja-JP" sz="1200" dirty="0" smtClean="0">
                <a:effectLst/>
                <a:ea typeface="ＭＳ Ｐゴシック" pitchFamily="50" charset="-128"/>
              </a:rPr>
              <a:t>Tower</a:t>
            </a:r>
          </a:p>
          <a:p>
            <a:pPr marL="0" indent="0" eaLnBrk="1" hangingPunct="1">
              <a:defRPr/>
            </a:pPr>
            <a:r>
              <a:rPr lang="en-US" altLang="ja-JP" sz="1200" dirty="0" smtClean="0">
                <a:effectLst/>
                <a:ea typeface="ＭＳ Ｐゴシック" pitchFamily="50" charset="-128"/>
              </a:rPr>
              <a:t>                         : Safety Limit Switch</a:t>
            </a:r>
            <a:endParaRPr lang="en-US" altLang="ja-JP" sz="1200" dirty="0">
              <a:effectLst/>
              <a:ea typeface="ＭＳ Ｐゴシック" pitchFamily="50" charset="-128"/>
            </a:endParaRPr>
          </a:p>
          <a:p>
            <a:pPr>
              <a:defRPr/>
            </a:pPr>
            <a:r>
              <a:rPr lang="en-US" altLang="ja-JP" sz="1200" dirty="0">
                <a:effectLst/>
                <a:ea typeface="ＭＳ Ｐゴシック" pitchFamily="50" charset="-128"/>
              </a:rPr>
              <a:t> </a:t>
            </a:r>
            <a:r>
              <a:rPr lang="en-US" altLang="ja-JP" sz="1200" dirty="0" smtClean="0">
                <a:effectLst/>
                <a:ea typeface="ＭＳ Ｐゴシック" pitchFamily="50" charset="-128"/>
              </a:rPr>
              <a:t>                        : Control Station Box</a:t>
            </a:r>
            <a:endParaRPr lang="en-US" altLang="ja-JP" sz="1200" dirty="0" smtClean="0">
              <a:effectLst/>
              <a:ea typeface="ＭＳ Ｐゴシック" pitchFamily="50" charset="-128"/>
            </a:endParaRPr>
          </a:p>
        </p:txBody>
      </p:sp>
      <p:sp>
        <p:nvSpPr>
          <p:cNvPr id="124" name="Rectangle 123"/>
          <p:cNvSpPr/>
          <p:nvPr/>
        </p:nvSpPr>
        <p:spPr bwMode="auto">
          <a:xfrm>
            <a:off x="5257821" y="921637"/>
            <a:ext cx="227467" cy="191638"/>
          </a:xfrm>
          <a:prstGeom prst="rect">
            <a:avLst/>
          </a:prstGeom>
          <a:solidFill>
            <a:srgbClr val="E30DCA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>
            <a:defPPr>
              <a:defRPr lang="sv-SE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25" name="Isosceles Triangle 124"/>
          <p:cNvSpPr/>
          <p:nvPr/>
        </p:nvSpPr>
        <p:spPr bwMode="auto">
          <a:xfrm>
            <a:off x="5249565" y="615211"/>
            <a:ext cx="248872" cy="23423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>
            <a:defPPr>
              <a:defRPr lang="sv-SE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26" name="Oval 125"/>
          <p:cNvSpPr/>
          <p:nvPr/>
        </p:nvSpPr>
        <p:spPr bwMode="auto">
          <a:xfrm>
            <a:off x="5257800" y="1156900"/>
            <a:ext cx="216569" cy="204537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>
            <a:defPPr>
              <a:defRPr lang="sv-SE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28" name="Oval 127"/>
          <p:cNvSpPr/>
          <p:nvPr/>
        </p:nvSpPr>
        <p:spPr bwMode="auto">
          <a:xfrm>
            <a:off x="6619502" y="1144675"/>
            <a:ext cx="216569" cy="204537"/>
          </a:xfrm>
          <a:prstGeom prst="ellipse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>
            <a:defPPr>
              <a:defRPr lang="sv-SE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00" name="Isosceles Triangle 99"/>
          <p:cNvSpPr/>
          <p:nvPr/>
        </p:nvSpPr>
        <p:spPr bwMode="auto">
          <a:xfrm>
            <a:off x="7190204" y="3156423"/>
            <a:ext cx="248872" cy="23423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>
            <a:defPPr>
              <a:defRPr lang="sv-SE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kumimoji="0" lang="ja-JP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1" name="Rounded Rectangle 130"/>
          <p:cNvSpPr/>
          <p:nvPr/>
        </p:nvSpPr>
        <p:spPr>
          <a:xfrm>
            <a:off x="7171941" y="3156271"/>
            <a:ext cx="272925" cy="289963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Isosceles Triangle 133"/>
          <p:cNvSpPr/>
          <p:nvPr/>
        </p:nvSpPr>
        <p:spPr bwMode="auto">
          <a:xfrm>
            <a:off x="5651293" y="3149274"/>
            <a:ext cx="248872" cy="23423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>
            <a:defPPr>
              <a:defRPr lang="sv-SE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endParaRPr kumimoji="0" lang="ja-JP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5" name="Rounded Rectangle 134"/>
          <p:cNvSpPr/>
          <p:nvPr/>
        </p:nvSpPr>
        <p:spPr>
          <a:xfrm>
            <a:off x="5633030" y="3149122"/>
            <a:ext cx="272925" cy="289963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Isosceles Triangle 135"/>
          <p:cNvSpPr/>
          <p:nvPr/>
        </p:nvSpPr>
        <p:spPr bwMode="auto">
          <a:xfrm>
            <a:off x="6581409" y="3497456"/>
            <a:ext cx="248872" cy="23423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>
            <a:defPPr>
              <a:defRPr lang="sv-SE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endParaRPr kumimoji="0" lang="ja-JP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7" name="Rounded Rectangle 136"/>
          <p:cNvSpPr/>
          <p:nvPr/>
        </p:nvSpPr>
        <p:spPr>
          <a:xfrm>
            <a:off x="6563146" y="3497304"/>
            <a:ext cx="272925" cy="289963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Isosceles Triangle 137"/>
          <p:cNvSpPr/>
          <p:nvPr/>
        </p:nvSpPr>
        <p:spPr bwMode="auto">
          <a:xfrm>
            <a:off x="7211931" y="3503230"/>
            <a:ext cx="248872" cy="23423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>
            <a:defPPr>
              <a:defRPr lang="sv-SE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endParaRPr kumimoji="0" lang="ja-JP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9" name="Rounded Rectangle 138"/>
          <p:cNvSpPr/>
          <p:nvPr/>
        </p:nvSpPr>
        <p:spPr>
          <a:xfrm>
            <a:off x="7193668" y="3503078"/>
            <a:ext cx="272925" cy="289963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Isosceles Triangle 139"/>
          <p:cNvSpPr/>
          <p:nvPr/>
        </p:nvSpPr>
        <p:spPr bwMode="auto">
          <a:xfrm>
            <a:off x="5673020" y="3496081"/>
            <a:ext cx="248872" cy="23423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>
            <a:defPPr>
              <a:defRPr lang="sv-SE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endParaRPr kumimoji="0" lang="ja-JP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1" name="Rounded Rectangle 140"/>
          <p:cNvSpPr/>
          <p:nvPr/>
        </p:nvSpPr>
        <p:spPr>
          <a:xfrm>
            <a:off x="5654757" y="3495929"/>
            <a:ext cx="272925" cy="289963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Rectangle 145"/>
          <p:cNvSpPr/>
          <p:nvPr/>
        </p:nvSpPr>
        <p:spPr bwMode="auto">
          <a:xfrm>
            <a:off x="1434948" y="5405160"/>
            <a:ext cx="227467" cy="191638"/>
          </a:xfrm>
          <a:prstGeom prst="rect">
            <a:avLst/>
          </a:prstGeom>
          <a:solidFill>
            <a:srgbClr val="E30DCA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>
            <a:defPPr>
              <a:defRPr lang="sv-SE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1</a:t>
            </a:r>
            <a:endParaRPr kumimoji="0" lang="ja-JP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47" name="Oval 146"/>
          <p:cNvSpPr/>
          <p:nvPr/>
        </p:nvSpPr>
        <p:spPr bwMode="auto">
          <a:xfrm>
            <a:off x="1737059" y="5395957"/>
            <a:ext cx="216569" cy="204537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>
            <a:defPPr>
              <a:defRPr lang="sv-SE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2</a:t>
            </a:r>
            <a:endParaRPr kumimoji="0" lang="ja-JP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48" name="Oval 147"/>
          <p:cNvSpPr/>
          <p:nvPr/>
        </p:nvSpPr>
        <p:spPr bwMode="auto">
          <a:xfrm>
            <a:off x="1592573" y="5186848"/>
            <a:ext cx="216569" cy="204537"/>
          </a:xfrm>
          <a:prstGeom prst="ellipse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>
            <a:defPPr>
              <a:defRPr lang="sv-SE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2</a:t>
            </a:r>
            <a:endParaRPr kumimoji="0" lang="ja-JP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49" name="Rounded Rectangle 148"/>
          <p:cNvSpPr/>
          <p:nvPr/>
        </p:nvSpPr>
        <p:spPr>
          <a:xfrm>
            <a:off x="1434948" y="5178620"/>
            <a:ext cx="553794" cy="4921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Rounded Rectangle 149"/>
          <p:cNvSpPr/>
          <p:nvPr/>
        </p:nvSpPr>
        <p:spPr bwMode="auto">
          <a:xfrm>
            <a:off x="1285584" y="5876487"/>
            <a:ext cx="522973" cy="275222"/>
          </a:xfrm>
          <a:prstGeom prst="round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>
            <a:defPPr>
              <a:defRPr lang="sv-SE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b="1" dirty="0" smtClean="0">
                <a:solidFill>
                  <a:schemeClr val="bg1"/>
                </a:solidFill>
                <a:latin typeface="Arial" charset="0"/>
              </a:rPr>
              <a:t>IPC</a:t>
            </a:r>
            <a:endParaRPr kumimoji="0" lang="ja-JP" altLang="en-US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51" name="Rectangle 150"/>
          <p:cNvSpPr/>
          <p:nvPr/>
        </p:nvSpPr>
        <p:spPr bwMode="auto">
          <a:xfrm>
            <a:off x="5333032" y="256825"/>
            <a:ext cx="81937" cy="358386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52" name="Rectangle 151"/>
          <p:cNvSpPr/>
          <p:nvPr/>
        </p:nvSpPr>
        <p:spPr bwMode="auto">
          <a:xfrm>
            <a:off x="5392432" y="3810000"/>
            <a:ext cx="81937" cy="304800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53" name="Rectangle 152"/>
          <p:cNvSpPr/>
          <p:nvPr/>
        </p:nvSpPr>
        <p:spPr bwMode="auto">
          <a:xfrm>
            <a:off x="5356654" y="2851623"/>
            <a:ext cx="81937" cy="304800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56" name="Rectangle 155"/>
          <p:cNvSpPr/>
          <p:nvPr/>
        </p:nvSpPr>
        <p:spPr bwMode="auto">
          <a:xfrm>
            <a:off x="7772400" y="2851623"/>
            <a:ext cx="81937" cy="304800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57" name="Rectangle 156"/>
          <p:cNvSpPr/>
          <p:nvPr/>
        </p:nvSpPr>
        <p:spPr bwMode="auto">
          <a:xfrm>
            <a:off x="7768341" y="3810000"/>
            <a:ext cx="81937" cy="304800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58" name="Rectangle 157"/>
          <p:cNvSpPr/>
          <p:nvPr/>
        </p:nvSpPr>
        <p:spPr bwMode="auto">
          <a:xfrm>
            <a:off x="8839200" y="3411819"/>
            <a:ext cx="81937" cy="304800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cxnSp>
        <p:nvCxnSpPr>
          <p:cNvPr id="159" name="Straight Arrow Connector 158"/>
          <p:cNvCxnSpPr>
            <a:stCxn id="161" idx="1"/>
          </p:cNvCxnSpPr>
          <p:nvPr/>
        </p:nvCxnSpPr>
        <p:spPr>
          <a:xfrm flipH="1">
            <a:off x="7219001" y="4571191"/>
            <a:ext cx="189714" cy="12961"/>
          </a:xfrm>
          <a:prstGeom prst="straightConnector1">
            <a:avLst/>
          </a:prstGeom>
          <a:ln w="25400" cmpd="sng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Rounded Rectangle 159"/>
          <p:cNvSpPr/>
          <p:nvPr/>
        </p:nvSpPr>
        <p:spPr>
          <a:xfrm>
            <a:off x="6665207" y="4237996"/>
            <a:ext cx="553794" cy="4921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Rounded Rectangle 160"/>
          <p:cNvSpPr/>
          <p:nvPr/>
        </p:nvSpPr>
        <p:spPr bwMode="auto">
          <a:xfrm>
            <a:off x="7408715" y="4433580"/>
            <a:ext cx="522973" cy="275222"/>
          </a:xfrm>
          <a:prstGeom prst="roundRect">
            <a:avLst>
              <a:gd name="adj" fmla="val 0"/>
            </a:avLst>
          </a:prstGeom>
          <a:ln>
            <a:headEnd type="none" w="med" len="med"/>
            <a:tailEnd type="none" w="med" len="med"/>
          </a:ln>
          <a:extLst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>
            <a:defPPr>
              <a:defRPr lang="sv-SE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b="1" dirty="0" smtClean="0">
                <a:solidFill>
                  <a:schemeClr val="bg1"/>
                </a:solidFill>
                <a:latin typeface="Arial" charset="0"/>
              </a:rPr>
              <a:t>CS1</a:t>
            </a:r>
            <a:endParaRPr kumimoji="0" lang="ja-JP" altLang="en-US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62" name="Oval 161"/>
          <p:cNvSpPr/>
          <p:nvPr/>
        </p:nvSpPr>
        <p:spPr bwMode="auto">
          <a:xfrm>
            <a:off x="6909096" y="4481884"/>
            <a:ext cx="216569" cy="204537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>
            <a:defPPr>
              <a:defRPr lang="sv-SE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1</a:t>
            </a:r>
            <a:endParaRPr kumimoji="0" lang="ja-JP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63" name="Oval 162"/>
          <p:cNvSpPr/>
          <p:nvPr/>
        </p:nvSpPr>
        <p:spPr bwMode="auto">
          <a:xfrm>
            <a:off x="6764610" y="4272775"/>
            <a:ext cx="216569" cy="204537"/>
          </a:xfrm>
          <a:prstGeom prst="ellipse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>
            <a:defPPr>
              <a:defRPr lang="sv-SE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1</a:t>
            </a:r>
            <a:endParaRPr kumimoji="0" lang="ja-JP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64" name="Rectangle 163"/>
          <p:cNvSpPr/>
          <p:nvPr/>
        </p:nvSpPr>
        <p:spPr bwMode="auto">
          <a:xfrm>
            <a:off x="4705658" y="2590800"/>
            <a:ext cx="146052" cy="170049"/>
          </a:xfrm>
          <a:prstGeom prst="rect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>
            <a:defPPr>
              <a:defRPr lang="sv-SE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1</a:t>
            </a:r>
            <a:endParaRPr kumimoji="0" lang="ja-JP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65" name="Rectangle 164"/>
          <p:cNvSpPr/>
          <p:nvPr/>
        </p:nvSpPr>
        <p:spPr bwMode="auto">
          <a:xfrm>
            <a:off x="3540678" y="2590799"/>
            <a:ext cx="146052" cy="170049"/>
          </a:xfrm>
          <a:prstGeom prst="rect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>
            <a:defPPr>
              <a:defRPr lang="sv-SE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2</a:t>
            </a:r>
            <a:endParaRPr kumimoji="0" lang="ja-JP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66" name="Rectangle 165"/>
          <p:cNvSpPr/>
          <p:nvPr/>
        </p:nvSpPr>
        <p:spPr bwMode="auto">
          <a:xfrm>
            <a:off x="3839130" y="3210453"/>
            <a:ext cx="146052" cy="170049"/>
          </a:xfrm>
          <a:prstGeom prst="rect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>
            <a:defPPr>
              <a:defRPr lang="sv-SE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4</a:t>
            </a:r>
            <a:endParaRPr kumimoji="0" lang="ja-JP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67" name="Rectangle 166"/>
          <p:cNvSpPr/>
          <p:nvPr/>
        </p:nvSpPr>
        <p:spPr bwMode="auto">
          <a:xfrm>
            <a:off x="2209800" y="3216227"/>
            <a:ext cx="146052" cy="170049"/>
          </a:xfrm>
          <a:prstGeom prst="rect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>
            <a:defPPr>
              <a:defRPr lang="sv-SE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3</a:t>
            </a:r>
            <a:endParaRPr kumimoji="0" lang="ja-JP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68" name="Rectangle 167"/>
          <p:cNvSpPr/>
          <p:nvPr/>
        </p:nvSpPr>
        <p:spPr bwMode="auto">
          <a:xfrm>
            <a:off x="4719802" y="3617218"/>
            <a:ext cx="146052" cy="170049"/>
          </a:xfrm>
          <a:prstGeom prst="rect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>
            <a:defPPr>
              <a:defRPr lang="sv-SE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6</a:t>
            </a:r>
            <a:endParaRPr kumimoji="0" lang="ja-JP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69" name="Rectangle 168"/>
          <p:cNvSpPr/>
          <p:nvPr/>
        </p:nvSpPr>
        <p:spPr bwMode="auto">
          <a:xfrm>
            <a:off x="4851710" y="3394170"/>
            <a:ext cx="146052" cy="170049"/>
          </a:xfrm>
          <a:prstGeom prst="rect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>
            <a:defPPr>
              <a:defRPr lang="sv-SE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5</a:t>
            </a:r>
            <a:endParaRPr kumimoji="0" lang="ja-JP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70" name="Rectangle 169"/>
          <p:cNvSpPr/>
          <p:nvPr/>
        </p:nvSpPr>
        <p:spPr bwMode="auto">
          <a:xfrm>
            <a:off x="3394626" y="3572582"/>
            <a:ext cx="146052" cy="170049"/>
          </a:xfrm>
          <a:prstGeom prst="rect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>
            <a:defPPr>
              <a:defRPr lang="sv-SE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8</a:t>
            </a:r>
            <a:endParaRPr kumimoji="0" lang="ja-JP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71" name="Rectangle 170"/>
          <p:cNvSpPr/>
          <p:nvPr/>
        </p:nvSpPr>
        <p:spPr bwMode="auto">
          <a:xfrm>
            <a:off x="2182643" y="4137656"/>
            <a:ext cx="146052" cy="170049"/>
          </a:xfrm>
          <a:prstGeom prst="rect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>
            <a:defPPr>
              <a:defRPr lang="sv-SE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9</a:t>
            </a:r>
            <a:endParaRPr kumimoji="0" lang="ja-JP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72" name="Rectangle 171"/>
          <p:cNvSpPr/>
          <p:nvPr/>
        </p:nvSpPr>
        <p:spPr bwMode="auto">
          <a:xfrm>
            <a:off x="3826117" y="4138126"/>
            <a:ext cx="146052" cy="170049"/>
          </a:xfrm>
          <a:prstGeom prst="rect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>
            <a:defPPr>
              <a:defRPr lang="sv-SE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10</a:t>
            </a:r>
            <a:endParaRPr kumimoji="0" lang="ja-JP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73" name="Rectangle 172"/>
          <p:cNvSpPr/>
          <p:nvPr/>
        </p:nvSpPr>
        <p:spPr bwMode="auto">
          <a:xfrm>
            <a:off x="3752246" y="3421825"/>
            <a:ext cx="146052" cy="170049"/>
          </a:xfrm>
          <a:prstGeom prst="rect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>
            <a:defPPr>
              <a:defRPr lang="sv-SE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7</a:t>
            </a:r>
            <a:endParaRPr kumimoji="0" lang="ja-JP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74" name="Rectangle 173"/>
          <p:cNvSpPr/>
          <p:nvPr/>
        </p:nvSpPr>
        <p:spPr bwMode="auto">
          <a:xfrm>
            <a:off x="5351935" y="1425120"/>
            <a:ext cx="146052" cy="170049"/>
          </a:xfrm>
          <a:prstGeom prst="rect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>
            <a:defPPr>
              <a:defRPr lang="sv-SE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75" name="Rounded Rectangle 174"/>
          <p:cNvSpPr/>
          <p:nvPr/>
        </p:nvSpPr>
        <p:spPr>
          <a:xfrm>
            <a:off x="5334000" y="1688730"/>
            <a:ext cx="256991" cy="29247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Isosceles Triangle 175"/>
          <p:cNvSpPr/>
          <p:nvPr/>
        </p:nvSpPr>
        <p:spPr bwMode="auto">
          <a:xfrm>
            <a:off x="227989" y="832566"/>
            <a:ext cx="248872" cy="23423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>
            <a:defPPr>
              <a:defRPr lang="sv-SE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79" name="Rounded Rectangle 178"/>
          <p:cNvSpPr/>
          <p:nvPr/>
        </p:nvSpPr>
        <p:spPr>
          <a:xfrm>
            <a:off x="227989" y="1436604"/>
            <a:ext cx="256991" cy="239796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Rectangle 179"/>
          <p:cNvSpPr/>
          <p:nvPr/>
        </p:nvSpPr>
        <p:spPr bwMode="auto">
          <a:xfrm>
            <a:off x="242750" y="1752600"/>
            <a:ext cx="227467" cy="191638"/>
          </a:xfrm>
          <a:prstGeom prst="rect">
            <a:avLst/>
          </a:prstGeom>
          <a:solidFill>
            <a:srgbClr val="E30DCA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>
            <a:defPPr>
              <a:defRPr lang="sv-SE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69293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2133600"/>
            <a:ext cx="9144000" cy="4482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3" name="Isosceles Triangle 72"/>
          <p:cNvSpPr/>
          <p:nvPr/>
        </p:nvSpPr>
        <p:spPr bwMode="auto">
          <a:xfrm>
            <a:off x="5555258" y="4632043"/>
            <a:ext cx="248872" cy="23423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>
            <a:defPPr>
              <a:defRPr lang="sv-SE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412" name="Rectangle 2"/>
          <p:cNvSpPr>
            <a:spLocks noChangeArrowheads="1"/>
          </p:cNvSpPr>
          <p:nvPr/>
        </p:nvSpPr>
        <p:spPr bwMode="auto">
          <a:xfrm>
            <a:off x="84963" y="104178"/>
            <a:ext cx="6372225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altLang="ja-JP" sz="2800" b="1" dirty="0" smtClean="0">
                <a:solidFill>
                  <a:schemeClr val="tx2"/>
                </a:solidFill>
                <a:effectLst/>
                <a:ea typeface="ＭＳ Ｐゴシック" pitchFamily="50" charset="-128"/>
              </a:rPr>
              <a:t>Zone Control Concept</a:t>
            </a:r>
            <a:endParaRPr lang="en-US" altLang="ja-JP" sz="2800" b="1" dirty="0">
              <a:solidFill>
                <a:schemeClr val="tx2"/>
              </a:solidFill>
              <a:effectLst/>
              <a:ea typeface="ＭＳ Ｐゴシック" pitchFamily="50" charset="-128"/>
            </a:endParaRPr>
          </a:p>
        </p:txBody>
      </p:sp>
      <p:sp>
        <p:nvSpPr>
          <p:cNvPr id="44" name="Slide Number Placeholder 2"/>
          <p:cNvSpPr>
            <a:spLocks noGrp="1"/>
          </p:cNvSpPr>
          <p:nvPr/>
        </p:nvSpPr>
        <p:spPr bwMode="auto">
          <a:xfrm>
            <a:off x="352425" y="6634956"/>
            <a:ext cx="392113" cy="20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AEAEA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sv-S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effectLst/>
                <a:latin typeface="Arial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40F7C2F1-749A-4BCA-ABA1-48D57A873D04}" type="slidenum">
              <a:rPr lang="ja-JP" altLang="sv-SE" sz="1000" smtClean="0"/>
              <a:pPr eaLnBrk="1" hangingPunct="1"/>
              <a:t>2</a:t>
            </a:fld>
            <a:endParaRPr lang="sv-SE" altLang="ja-JP" sz="1000" smtClean="0"/>
          </a:p>
        </p:txBody>
      </p:sp>
      <p:sp>
        <p:nvSpPr>
          <p:cNvPr id="45" name="Date Placeholder 3"/>
          <p:cNvSpPr>
            <a:spLocks noGrp="1"/>
          </p:cNvSpPr>
          <p:nvPr/>
        </p:nvSpPr>
        <p:spPr bwMode="auto">
          <a:xfrm>
            <a:off x="588963" y="6633369"/>
            <a:ext cx="2490787" cy="209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AEAEA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sv-S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effectLst/>
                <a:latin typeface="Arial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8C4EE4AF-1C92-4D9E-8CAB-B95978073E2A}" type="datetime1">
              <a:rPr lang="ja-JP" altLang="en-US" sz="900" smtClean="0"/>
              <a:pPr eaLnBrk="1" hangingPunct="1"/>
              <a:t>2012/6/2</a:t>
            </a:fld>
            <a:endParaRPr lang="sv-SE" altLang="ja-JP" sz="900" dirty="0" smtClean="0"/>
          </a:p>
        </p:txBody>
      </p:sp>
      <p:cxnSp>
        <p:nvCxnSpPr>
          <p:cNvPr id="46" name="Straight Connector 45"/>
          <p:cNvCxnSpPr/>
          <p:nvPr/>
        </p:nvCxnSpPr>
        <p:spPr bwMode="auto">
          <a:xfrm flipH="1">
            <a:off x="3255701" y="2133600"/>
            <a:ext cx="23402" cy="190500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7" name="Straight Connector 46"/>
          <p:cNvCxnSpPr/>
          <p:nvPr/>
        </p:nvCxnSpPr>
        <p:spPr bwMode="auto">
          <a:xfrm flipH="1">
            <a:off x="7659057" y="2386063"/>
            <a:ext cx="11144" cy="435208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8" name="Rounded Rectangle 47"/>
          <p:cNvSpPr/>
          <p:nvPr/>
        </p:nvSpPr>
        <p:spPr bwMode="auto">
          <a:xfrm>
            <a:off x="6481677" y="3429000"/>
            <a:ext cx="999003" cy="275222"/>
          </a:xfrm>
          <a:prstGeom prst="round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>
            <a:defPPr>
              <a:defRPr lang="sv-SE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b="1" dirty="0" smtClean="0">
                <a:solidFill>
                  <a:schemeClr val="bg1"/>
                </a:solidFill>
                <a:latin typeface="Arial" charset="0"/>
              </a:rPr>
              <a:t>Zone</a:t>
            </a:r>
            <a:r>
              <a:rPr kumimoji="0" lang="en-US" altLang="ja-JP" sz="14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3</a:t>
            </a:r>
            <a:endParaRPr kumimoji="0" lang="ja-JP" altLang="en-US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49" name="Rounded Rectangle 48"/>
          <p:cNvSpPr/>
          <p:nvPr/>
        </p:nvSpPr>
        <p:spPr bwMode="auto">
          <a:xfrm>
            <a:off x="2098065" y="5792894"/>
            <a:ext cx="999003" cy="275222"/>
          </a:xfrm>
          <a:prstGeom prst="round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>
            <a:defPPr>
              <a:defRPr lang="sv-SE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Zone</a:t>
            </a:r>
            <a:r>
              <a:rPr kumimoji="0" lang="en-US" altLang="ja-JP" sz="14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</a:t>
            </a:r>
            <a:r>
              <a:rPr kumimoji="0" lang="en-US" altLang="ja-JP" sz="14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4</a:t>
            </a:r>
            <a:endParaRPr kumimoji="0" lang="ja-JP" altLang="en-US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65" name="Isosceles Triangle 64"/>
          <p:cNvSpPr/>
          <p:nvPr/>
        </p:nvSpPr>
        <p:spPr bwMode="auto">
          <a:xfrm>
            <a:off x="6693232" y="5405160"/>
            <a:ext cx="248872" cy="23423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>
            <a:defPPr>
              <a:defRPr lang="sv-SE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endParaRPr kumimoji="0" lang="ja-JP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2" name="Rounded Rectangle 81"/>
          <p:cNvSpPr/>
          <p:nvPr/>
        </p:nvSpPr>
        <p:spPr>
          <a:xfrm>
            <a:off x="6674969" y="5405008"/>
            <a:ext cx="272925" cy="289963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TextBox 54"/>
          <p:cNvSpPr txBox="1"/>
          <p:nvPr/>
        </p:nvSpPr>
        <p:spPr>
          <a:xfrm>
            <a:off x="4539681" y="87261"/>
            <a:ext cx="4486519" cy="184665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sv-SE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marL="0" indent="0" eaLnBrk="1" hangingPunct="1">
              <a:defRPr/>
            </a:pPr>
            <a:r>
              <a:rPr lang="en-US" altLang="ja-JP" sz="1200" dirty="0" smtClean="0">
                <a:effectLst/>
                <a:ea typeface="ＭＳ Ｐゴシック" pitchFamily="50" charset="-128"/>
              </a:rPr>
              <a:t>&lt; Legend </a:t>
            </a:r>
            <a:r>
              <a:rPr lang="en-US" altLang="ja-JP" sz="1200" dirty="0" smtClean="0">
                <a:effectLst/>
                <a:ea typeface="ＭＳ Ｐゴシック" pitchFamily="50" charset="-128"/>
              </a:rPr>
              <a:t>&gt;</a:t>
            </a:r>
          </a:p>
          <a:p>
            <a:pPr marL="0" indent="0" eaLnBrk="1" hangingPunct="1">
              <a:defRPr/>
            </a:pPr>
            <a:r>
              <a:rPr lang="en-US" altLang="ja-JP" sz="1200" dirty="0" smtClean="0">
                <a:effectLst/>
                <a:ea typeface="ＭＳ Ｐゴシック" pitchFamily="50" charset="-128"/>
              </a:rPr>
              <a:t>                         :</a:t>
            </a:r>
            <a:r>
              <a:rPr lang="en-US" altLang="ja-JP" sz="1200" dirty="0" err="1" smtClean="0">
                <a:effectLst/>
                <a:ea typeface="ＭＳ Ｐゴシック" pitchFamily="50" charset="-128"/>
              </a:rPr>
              <a:t>LightCurtain</a:t>
            </a:r>
            <a:r>
              <a:rPr lang="en-US" altLang="ja-JP" sz="1200" dirty="0" smtClean="0">
                <a:effectLst/>
                <a:ea typeface="ＭＳ Ｐゴシック" pitchFamily="50" charset="-128"/>
              </a:rPr>
              <a:t>                                                                                :Operation box (Activate with Auto mode)</a:t>
            </a:r>
          </a:p>
          <a:p>
            <a:pPr marL="0" indent="0" eaLnBrk="1" hangingPunct="1">
              <a:defRPr/>
            </a:pPr>
            <a:r>
              <a:rPr lang="en-US" altLang="ja-JP" sz="1200" dirty="0" smtClean="0">
                <a:effectLst/>
                <a:ea typeface="ＭＳ Ｐゴシック" pitchFamily="50" charset="-128"/>
              </a:rPr>
              <a:t>                         </a:t>
            </a:r>
            <a:r>
              <a:rPr lang="en-US" altLang="ja-JP" sz="1200" dirty="0" smtClean="0">
                <a:effectLst/>
                <a:ea typeface="ＭＳ Ｐゴシック" pitchFamily="50" charset="-128"/>
              </a:rPr>
              <a:t>: HMI </a:t>
            </a:r>
          </a:p>
          <a:p>
            <a:pPr marL="0" indent="0" eaLnBrk="1" hangingPunct="1">
              <a:defRPr/>
            </a:pPr>
            <a:r>
              <a:rPr lang="en-US" altLang="ja-JP" sz="1200" dirty="0" smtClean="0">
                <a:effectLst/>
                <a:ea typeface="ＭＳ Ｐゴシック" pitchFamily="50" charset="-128"/>
              </a:rPr>
              <a:t>           </a:t>
            </a:r>
            <a:r>
              <a:rPr lang="en-US" altLang="ja-JP" sz="1200" dirty="0" smtClean="0">
                <a:effectLst/>
                <a:ea typeface="ＭＳ Ｐゴシック" pitchFamily="50" charset="-128"/>
              </a:rPr>
              <a:t>              </a:t>
            </a:r>
            <a:r>
              <a:rPr lang="en-US" altLang="ja-JP" sz="1200" dirty="0" smtClean="0">
                <a:effectLst/>
                <a:ea typeface="ＭＳ Ｐゴシック" pitchFamily="50" charset="-128"/>
              </a:rPr>
              <a:t>: E-Stop                   :SIGNAL </a:t>
            </a:r>
            <a:r>
              <a:rPr lang="en-US" altLang="ja-JP" sz="1200" dirty="0" smtClean="0">
                <a:effectLst/>
                <a:ea typeface="ＭＳ Ｐゴシック" pitchFamily="50" charset="-128"/>
              </a:rPr>
              <a:t>Tower</a:t>
            </a:r>
          </a:p>
          <a:p>
            <a:pPr marL="0" indent="0" eaLnBrk="1" hangingPunct="1">
              <a:defRPr/>
            </a:pPr>
            <a:r>
              <a:rPr lang="en-US" altLang="ja-JP" sz="1200" dirty="0" smtClean="0">
                <a:effectLst/>
                <a:ea typeface="ＭＳ Ｐゴシック" pitchFamily="50" charset="-128"/>
              </a:rPr>
              <a:t>                         : Safety Limit Switch</a:t>
            </a:r>
            <a:endParaRPr lang="en-US" altLang="ja-JP" sz="1200" dirty="0">
              <a:effectLst/>
              <a:ea typeface="ＭＳ Ｐゴシック" pitchFamily="50" charset="-128"/>
            </a:endParaRPr>
          </a:p>
          <a:p>
            <a:pPr marL="0" indent="0" eaLnBrk="1" hangingPunct="1">
              <a:defRPr/>
            </a:pPr>
            <a:endParaRPr lang="en-US" altLang="ja-JP" sz="1200" dirty="0" smtClean="0">
              <a:effectLst/>
              <a:ea typeface="ＭＳ Ｐゴシック" pitchFamily="50" charset="-128"/>
            </a:endParaRPr>
          </a:p>
        </p:txBody>
      </p:sp>
      <p:sp>
        <p:nvSpPr>
          <p:cNvPr id="124" name="Rectangle 123"/>
          <p:cNvSpPr/>
          <p:nvPr/>
        </p:nvSpPr>
        <p:spPr bwMode="auto">
          <a:xfrm>
            <a:off x="5257821" y="921637"/>
            <a:ext cx="227467" cy="191638"/>
          </a:xfrm>
          <a:prstGeom prst="rect">
            <a:avLst/>
          </a:prstGeom>
          <a:solidFill>
            <a:srgbClr val="E30DCA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>
            <a:defPPr>
              <a:defRPr lang="sv-SE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25" name="Isosceles Triangle 124"/>
          <p:cNvSpPr/>
          <p:nvPr/>
        </p:nvSpPr>
        <p:spPr bwMode="auto">
          <a:xfrm>
            <a:off x="5249565" y="615211"/>
            <a:ext cx="248872" cy="23423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>
            <a:defPPr>
              <a:defRPr lang="sv-SE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26" name="Oval 125"/>
          <p:cNvSpPr/>
          <p:nvPr/>
        </p:nvSpPr>
        <p:spPr bwMode="auto">
          <a:xfrm>
            <a:off x="5257800" y="1156900"/>
            <a:ext cx="216569" cy="204537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>
            <a:defPPr>
              <a:defRPr lang="sv-SE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28" name="Oval 127"/>
          <p:cNvSpPr/>
          <p:nvPr/>
        </p:nvSpPr>
        <p:spPr bwMode="auto">
          <a:xfrm>
            <a:off x="6619502" y="1144675"/>
            <a:ext cx="216569" cy="204537"/>
          </a:xfrm>
          <a:prstGeom prst="ellipse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>
            <a:defPPr>
              <a:defRPr lang="sv-SE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34" name="Isosceles Triangle 133"/>
          <p:cNvSpPr/>
          <p:nvPr/>
        </p:nvSpPr>
        <p:spPr bwMode="auto">
          <a:xfrm>
            <a:off x="5784843" y="5403785"/>
            <a:ext cx="248872" cy="23423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>
            <a:defPPr>
              <a:defRPr lang="sv-SE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</a:t>
            </a:r>
            <a:endParaRPr kumimoji="0" lang="ja-JP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5" name="Rounded Rectangle 134"/>
          <p:cNvSpPr/>
          <p:nvPr/>
        </p:nvSpPr>
        <p:spPr>
          <a:xfrm>
            <a:off x="5766580" y="5403633"/>
            <a:ext cx="272925" cy="289963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Isosceles Triangle 135"/>
          <p:cNvSpPr/>
          <p:nvPr/>
        </p:nvSpPr>
        <p:spPr bwMode="auto">
          <a:xfrm>
            <a:off x="6714959" y="5751967"/>
            <a:ext cx="248872" cy="23423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>
            <a:defPPr>
              <a:defRPr lang="sv-SE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  <a:endParaRPr kumimoji="0" lang="ja-JP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7" name="Rounded Rectangle 136"/>
          <p:cNvSpPr/>
          <p:nvPr/>
        </p:nvSpPr>
        <p:spPr>
          <a:xfrm>
            <a:off x="6696696" y="5751815"/>
            <a:ext cx="272925" cy="289963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Isosceles Triangle 139"/>
          <p:cNvSpPr/>
          <p:nvPr/>
        </p:nvSpPr>
        <p:spPr bwMode="auto">
          <a:xfrm>
            <a:off x="5806570" y="5750592"/>
            <a:ext cx="248872" cy="23423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>
            <a:defPPr>
              <a:defRPr lang="sv-SE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1" name="Rounded Rectangle 140"/>
          <p:cNvSpPr/>
          <p:nvPr/>
        </p:nvSpPr>
        <p:spPr>
          <a:xfrm>
            <a:off x="5788307" y="5750440"/>
            <a:ext cx="272925" cy="289963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Rectangle 150"/>
          <p:cNvSpPr/>
          <p:nvPr/>
        </p:nvSpPr>
        <p:spPr bwMode="auto">
          <a:xfrm>
            <a:off x="5333032" y="256825"/>
            <a:ext cx="81937" cy="358386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52" name="Rectangle 151"/>
          <p:cNvSpPr/>
          <p:nvPr/>
        </p:nvSpPr>
        <p:spPr bwMode="auto">
          <a:xfrm>
            <a:off x="5760335" y="5098833"/>
            <a:ext cx="81937" cy="304800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53" name="Rectangle 152"/>
          <p:cNvSpPr/>
          <p:nvPr/>
        </p:nvSpPr>
        <p:spPr bwMode="auto">
          <a:xfrm>
            <a:off x="5760929" y="6006947"/>
            <a:ext cx="81937" cy="304800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56" name="Rectangle 155"/>
          <p:cNvSpPr/>
          <p:nvPr/>
        </p:nvSpPr>
        <p:spPr bwMode="auto">
          <a:xfrm>
            <a:off x="5289590" y="4381621"/>
            <a:ext cx="81937" cy="304800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57" name="Rectangle 156"/>
          <p:cNvSpPr/>
          <p:nvPr/>
        </p:nvSpPr>
        <p:spPr bwMode="auto">
          <a:xfrm>
            <a:off x="7084696" y="5158079"/>
            <a:ext cx="81937" cy="304800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58" name="Rectangle 157"/>
          <p:cNvSpPr/>
          <p:nvPr/>
        </p:nvSpPr>
        <p:spPr bwMode="auto">
          <a:xfrm>
            <a:off x="7111215" y="6006947"/>
            <a:ext cx="81937" cy="304800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cxnSp>
        <p:nvCxnSpPr>
          <p:cNvPr id="159" name="Straight Arrow Connector 158"/>
          <p:cNvCxnSpPr>
            <a:stCxn id="161" idx="1"/>
          </p:cNvCxnSpPr>
          <p:nvPr/>
        </p:nvCxnSpPr>
        <p:spPr>
          <a:xfrm flipH="1">
            <a:off x="7219001" y="4371795"/>
            <a:ext cx="189714" cy="12961"/>
          </a:xfrm>
          <a:prstGeom prst="straightConnector1">
            <a:avLst/>
          </a:prstGeom>
          <a:ln w="25400" cmpd="sng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Rounded Rectangle 159"/>
          <p:cNvSpPr/>
          <p:nvPr/>
        </p:nvSpPr>
        <p:spPr>
          <a:xfrm>
            <a:off x="6665207" y="4038600"/>
            <a:ext cx="553794" cy="4921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Rounded Rectangle 160"/>
          <p:cNvSpPr/>
          <p:nvPr/>
        </p:nvSpPr>
        <p:spPr bwMode="auto">
          <a:xfrm>
            <a:off x="7408715" y="4234184"/>
            <a:ext cx="522973" cy="275222"/>
          </a:xfrm>
          <a:prstGeom prst="roundRect">
            <a:avLst>
              <a:gd name="adj" fmla="val 0"/>
            </a:avLst>
          </a:prstGeom>
          <a:ln>
            <a:headEnd type="none" w="med" len="med"/>
            <a:tailEnd type="none" w="med" len="med"/>
          </a:ln>
          <a:extLst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>
            <a:defPPr>
              <a:defRPr lang="sv-SE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b="1" dirty="0" smtClean="0">
                <a:solidFill>
                  <a:schemeClr val="bg1"/>
                </a:solidFill>
                <a:latin typeface="Arial" charset="0"/>
              </a:rPr>
              <a:t>CS2</a:t>
            </a:r>
            <a:endParaRPr kumimoji="0" lang="ja-JP" altLang="en-US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62" name="Oval 161"/>
          <p:cNvSpPr/>
          <p:nvPr/>
        </p:nvSpPr>
        <p:spPr bwMode="auto">
          <a:xfrm>
            <a:off x="6909096" y="4282488"/>
            <a:ext cx="216569" cy="204537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>
            <a:defPPr>
              <a:defRPr lang="sv-SE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3</a:t>
            </a:r>
            <a:endParaRPr kumimoji="0" lang="ja-JP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63" name="Oval 162"/>
          <p:cNvSpPr/>
          <p:nvPr/>
        </p:nvSpPr>
        <p:spPr bwMode="auto">
          <a:xfrm>
            <a:off x="6764610" y="4073379"/>
            <a:ext cx="216569" cy="204537"/>
          </a:xfrm>
          <a:prstGeom prst="ellipse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>
            <a:defPPr>
              <a:defRPr lang="sv-SE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3</a:t>
            </a:r>
            <a:endParaRPr kumimoji="0" lang="ja-JP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71" name="Rectangle 170"/>
          <p:cNvSpPr/>
          <p:nvPr/>
        </p:nvSpPr>
        <p:spPr bwMode="auto">
          <a:xfrm>
            <a:off x="5861158" y="5832976"/>
            <a:ext cx="139695" cy="12764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>
            <a:defPPr>
              <a:defRPr lang="sv-SE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10</a:t>
            </a:r>
            <a:endParaRPr kumimoji="0" lang="ja-JP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74" name="Rectangle 173"/>
          <p:cNvSpPr/>
          <p:nvPr/>
        </p:nvSpPr>
        <p:spPr bwMode="auto">
          <a:xfrm>
            <a:off x="5351935" y="1425120"/>
            <a:ext cx="146052" cy="170049"/>
          </a:xfrm>
          <a:prstGeom prst="rect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>
            <a:defPPr>
              <a:defRPr lang="sv-SE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cxnSp>
        <p:nvCxnSpPr>
          <p:cNvPr id="58" name="Straight Connector 57"/>
          <p:cNvCxnSpPr/>
          <p:nvPr/>
        </p:nvCxnSpPr>
        <p:spPr bwMode="auto">
          <a:xfrm flipH="1">
            <a:off x="3676020" y="4038600"/>
            <a:ext cx="18456" cy="2440277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3" name="Straight Connector 62"/>
          <p:cNvCxnSpPr/>
          <p:nvPr/>
        </p:nvCxnSpPr>
        <p:spPr bwMode="auto">
          <a:xfrm>
            <a:off x="3267402" y="4038600"/>
            <a:ext cx="417845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6" name="Straight Arrow Connector 65"/>
          <p:cNvCxnSpPr/>
          <p:nvPr/>
        </p:nvCxnSpPr>
        <p:spPr>
          <a:xfrm flipV="1">
            <a:off x="1652014" y="5258738"/>
            <a:ext cx="446051" cy="296092"/>
          </a:xfrm>
          <a:prstGeom prst="straightConnector1">
            <a:avLst/>
          </a:prstGeom>
          <a:ln w="25400" cmpd="sng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ounded Rectangle 66"/>
          <p:cNvSpPr/>
          <p:nvPr/>
        </p:nvSpPr>
        <p:spPr>
          <a:xfrm>
            <a:off x="2085931" y="5106405"/>
            <a:ext cx="553794" cy="4921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ounded Rectangle 67"/>
          <p:cNvSpPr/>
          <p:nvPr/>
        </p:nvSpPr>
        <p:spPr bwMode="auto">
          <a:xfrm>
            <a:off x="1295671" y="5457329"/>
            <a:ext cx="522973" cy="275222"/>
          </a:xfrm>
          <a:prstGeom prst="roundRect">
            <a:avLst>
              <a:gd name="adj" fmla="val 0"/>
            </a:avLst>
          </a:prstGeom>
          <a:ln>
            <a:headEnd type="none" w="med" len="med"/>
            <a:tailEnd type="none" w="med" len="med"/>
          </a:ln>
          <a:extLst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>
            <a:defPPr>
              <a:defRPr lang="sv-SE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b="1" dirty="0" smtClean="0">
                <a:solidFill>
                  <a:schemeClr val="bg1"/>
                </a:solidFill>
                <a:latin typeface="Arial" charset="0"/>
              </a:rPr>
              <a:t>CS3</a:t>
            </a:r>
            <a:endParaRPr kumimoji="0" lang="ja-JP" altLang="en-US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69" name="Oval 68"/>
          <p:cNvSpPr/>
          <p:nvPr/>
        </p:nvSpPr>
        <p:spPr bwMode="auto">
          <a:xfrm>
            <a:off x="2329820" y="5350293"/>
            <a:ext cx="216569" cy="204537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>
            <a:defPPr>
              <a:defRPr lang="sv-SE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4</a:t>
            </a:r>
            <a:endParaRPr kumimoji="0" lang="ja-JP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70" name="Oval 69"/>
          <p:cNvSpPr/>
          <p:nvPr/>
        </p:nvSpPr>
        <p:spPr bwMode="auto">
          <a:xfrm>
            <a:off x="2185334" y="5141184"/>
            <a:ext cx="216569" cy="204537"/>
          </a:xfrm>
          <a:prstGeom prst="ellipse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>
            <a:defPPr>
              <a:defRPr lang="sv-SE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4</a:t>
            </a:r>
            <a:endParaRPr kumimoji="0" lang="ja-JP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74" name="Rounded Rectangle 73"/>
          <p:cNvSpPr/>
          <p:nvPr/>
        </p:nvSpPr>
        <p:spPr>
          <a:xfrm>
            <a:off x="5518275" y="4648200"/>
            <a:ext cx="324591" cy="289963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 bwMode="auto">
          <a:xfrm>
            <a:off x="5620640" y="4728999"/>
            <a:ext cx="139695" cy="12764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>
            <a:defPPr>
              <a:defRPr lang="sv-SE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11</a:t>
            </a:r>
            <a:endParaRPr kumimoji="0" lang="ja-JP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76" name="TextBox 54"/>
          <p:cNvSpPr txBox="1"/>
          <p:nvPr/>
        </p:nvSpPr>
        <p:spPr>
          <a:xfrm>
            <a:off x="85481" y="591741"/>
            <a:ext cx="3309145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sv-SE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marL="0" indent="0" eaLnBrk="1" hangingPunct="1">
              <a:defRPr/>
            </a:pPr>
            <a:endParaRPr lang="en-US" altLang="ja-JP" sz="1200" dirty="0" smtClean="0">
              <a:effectLst/>
              <a:ea typeface="ＭＳ Ｐゴシック" pitchFamily="50" charset="-128"/>
            </a:endParaRPr>
          </a:p>
          <a:p>
            <a:pPr marL="0" indent="0" eaLnBrk="1" hangingPunct="1">
              <a:defRPr/>
            </a:pPr>
            <a:r>
              <a:rPr lang="en-US" altLang="ja-JP" sz="1200" dirty="0" smtClean="0">
                <a:effectLst/>
                <a:ea typeface="ＭＳ Ｐゴシック" pitchFamily="50" charset="-128"/>
              </a:rPr>
              <a:t>         Operator Box ( 7,9) :- 200X200X120</a:t>
            </a:r>
          </a:p>
          <a:p>
            <a:pPr>
              <a:defRPr/>
            </a:pPr>
            <a:r>
              <a:rPr lang="en-US" altLang="ja-JP" sz="1200" dirty="0">
                <a:effectLst/>
                <a:ea typeface="ＭＳ Ｐゴシック" pitchFamily="50" charset="-128"/>
              </a:rPr>
              <a:t> </a:t>
            </a:r>
            <a:r>
              <a:rPr lang="en-US" altLang="ja-JP" sz="1200" dirty="0" smtClean="0">
                <a:effectLst/>
                <a:ea typeface="ＭＳ Ｐゴシック" pitchFamily="50" charset="-128"/>
              </a:rPr>
              <a:t>        Operator </a:t>
            </a:r>
            <a:r>
              <a:rPr lang="en-US" altLang="ja-JP" sz="1200" dirty="0">
                <a:effectLst/>
                <a:ea typeface="ＭＳ Ｐゴシック" pitchFamily="50" charset="-128"/>
              </a:rPr>
              <a:t>Box ( </a:t>
            </a:r>
            <a:r>
              <a:rPr lang="en-US" altLang="ja-JP" sz="1200" dirty="0" smtClean="0">
                <a:effectLst/>
                <a:ea typeface="ＭＳ Ｐゴシック" pitchFamily="50" charset="-128"/>
              </a:rPr>
              <a:t>8,10,11) </a:t>
            </a:r>
            <a:r>
              <a:rPr lang="en-US" altLang="ja-JP" sz="1200" dirty="0">
                <a:effectLst/>
                <a:ea typeface="ＭＳ Ｐゴシック" pitchFamily="50" charset="-128"/>
              </a:rPr>
              <a:t>:- </a:t>
            </a:r>
            <a:r>
              <a:rPr lang="en-US" altLang="ja-JP" sz="1200" dirty="0" smtClean="0">
                <a:effectLst/>
                <a:ea typeface="ＭＳ Ｐゴシック" pitchFamily="50" charset="-128"/>
              </a:rPr>
              <a:t>150X150X120</a:t>
            </a:r>
          </a:p>
          <a:p>
            <a:pPr>
              <a:defRPr/>
            </a:pPr>
            <a:r>
              <a:rPr lang="en-US" altLang="ja-JP" sz="1200" dirty="0">
                <a:effectLst/>
                <a:ea typeface="ＭＳ Ｐゴシック" pitchFamily="50" charset="-128"/>
              </a:rPr>
              <a:t> </a:t>
            </a:r>
            <a:r>
              <a:rPr lang="en-US" altLang="ja-JP" sz="1200" dirty="0" smtClean="0">
                <a:effectLst/>
                <a:ea typeface="ＭＳ Ｐゴシック" pitchFamily="50" charset="-128"/>
              </a:rPr>
              <a:t>         CS2,3:- 150X150X120</a:t>
            </a:r>
          </a:p>
        </p:txBody>
      </p:sp>
      <p:sp>
        <p:nvSpPr>
          <p:cNvPr id="77" name="Isosceles Triangle 76"/>
          <p:cNvSpPr/>
          <p:nvPr/>
        </p:nvSpPr>
        <p:spPr bwMode="auto">
          <a:xfrm>
            <a:off x="227989" y="832566"/>
            <a:ext cx="248872" cy="23423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>
            <a:defPPr>
              <a:defRPr lang="sv-SE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78" name="Rounded Rectangle 77"/>
          <p:cNvSpPr/>
          <p:nvPr/>
        </p:nvSpPr>
        <p:spPr>
          <a:xfrm>
            <a:off x="227989" y="1448934"/>
            <a:ext cx="256991" cy="29247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0195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CS-3,6,7,9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42999"/>
            <a:ext cx="8763000" cy="5715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447058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CS-1,2,4,5,8,10,11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371600"/>
            <a:ext cx="88392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091737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</TotalTime>
  <Words>161</Words>
  <Application>Microsoft Office PowerPoint</Application>
  <PresentationFormat>On-screen Show (4:3)</PresentationFormat>
  <Paragraphs>66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CS-3,6,7,9</vt:lpstr>
      <vt:lpstr>CS-1,2,4,5,8,10,11</vt:lpstr>
    </vt:vector>
  </TitlesOfParts>
  <Company>Ctpl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Ctpl</dc:creator>
  <cp:lastModifiedBy>Ctpl</cp:lastModifiedBy>
  <cp:revision>22</cp:revision>
  <dcterms:created xsi:type="dcterms:W3CDTF">2012-04-19T06:22:41Z</dcterms:created>
  <dcterms:modified xsi:type="dcterms:W3CDTF">2012-06-02T12:00:20Z</dcterms:modified>
</cp:coreProperties>
</file>